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Crystal Basin Cellars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Award-Winning Winery &amp; Business Operation</a:t>
            </a:r>
          </a:p>
          <a:p>
            <a:r>
              <a:t>$4.1M Total | $1.1M Business | 25 Years in 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DF4AF0-B387-4490-B80C-DA26EA92FF8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F82C9244-89B3-4AF3-B28F-56422A710C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06302E6-0637-4721-ABFE-7F98CEBFA4A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D2E51456-BEB6-4813-AA82-FDB033B5E32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452" y="868680"/>
            <a:ext cx="3427095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B78F565-014B-4B58-9B7D-AE5F560EAF7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A50981B-DD16-4679-99CD-37BD85D8FA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B910239F-F143-468F-9E7F-0D1F559B3E6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F4702EE-53DC-4301-8219-62559C929D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ABB2481-A277-4E84-B427-99D9A0C7500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63" y="868680"/>
            <a:ext cx="7651072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Opportunity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Fully operational medal-winning winery</a:t>
            </a:r>
          </a:p>
          <a:p>
            <a:r>
              <a:t>• Loyal customer base &amp; 2 retail locations</a:t>
            </a:r>
          </a:p>
          <a:p>
            <a:r>
              <a:t>• 1,400+ wine club members</a:t>
            </a:r>
          </a:p>
          <a:p>
            <a:r>
              <a:t>• 40+ Gold Medals</a:t>
            </a:r>
          </a:p>
          <a:p>
            <a:r>
              <a:t>• Scalable production infrastructure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Business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Annual Revenue: ~$1.4M</a:t>
            </a:r>
          </a:p>
          <a:p>
            <a:r>
              <a:t>• Business Asking Price: $1.1M</a:t>
            </a:r>
          </a:p>
          <a:p>
            <a:r>
              <a:t>• Total Offering: $4.1M</a:t>
            </a:r>
          </a:p>
          <a:p>
            <a:r>
              <a:t>• Inventory: 12,000 cases bottled, 7,000 in barrel</a:t>
            </a:r>
          </a:p>
          <a:p>
            <a:r>
              <a:t>• Climate-controlled storage for 25,000 cases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Equipment &amp;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250 tons/year | 35,000 gallons</a:t>
            </a:r>
          </a:p>
          <a:p>
            <a:r>
              <a:t>• 6,000-gallon tank capacity (non-jacketed)</a:t>
            </a:r>
          </a:p>
          <a:p>
            <a:r>
              <a:t>• Includes: 2 trucks, forklift, 70kW generator</a:t>
            </a:r>
          </a:p>
          <a:p>
            <a:r>
              <a:t>• 450 used barrels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Financial Snapshot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Wine Club Revenue: $550K</a:t>
            </a:r>
          </a:p>
          <a:p>
            <a:r>
              <a:t>• Tasting Room Revenue: &lt;$50K</a:t>
            </a:r>
          </a:p>
          <a:p>
            <a:r>
              <a:t>• Indirect Costs: $150K</a:t>
            </a:r>
          </a:p>
          <a:p>
            <a:r>
              <a:t>• Minimal Debt: &lt; $10K grape payables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Brand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Over 40 gold medals</a:t>
            </a:r>
          </a:p>
          <a:p>
            <a:r>
              <a:t>• Focus on sourcing premium El Dorado grapes</a:t>
            </a:r>
          </a:p>
          <a:p>
            <a:r>
              <a:t>• 25+ successful harvests</a:t>
            </a:r>
          </a:p>
          <a:p>
            <a:r>
              <a:t>• Proven reputation for quality winemaking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 Estate &amp;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3.62 acres unrestricted commercial land</a:t>
            </a:r>
          </a:p>
          <a:p>
            <a:r>
              <a:t>• ~17,000 sf of permitted space</a:t>
            </a:r>
          </a:p>
          <a:p>
            <a:r>
              <a:t>• 4 tasting rooms, winery, brewery, patios</a:t>
            </a:r>
          </a:p>
          <a:p>
            <a:r>
              <a:t>• $73K/month rental income from long-term leases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Growth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Expand DTC outreach and wine club</a:t>
            </a:r>
          </a:p>
          <a:p>
            <a:r>
              <a:t>• Leverage brand for broader distribution</a:t>
            </a:r>
          </a:p>
          <a:p>
            <a:r>
              <a:t>• Increase tasting/event revenue</a:t>
            </a:r>
          </a:p>
          <a:p>
            <a:r>
              <a:t>• Expand production beyond 250 tons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Steve Rath</a:t>
            </a:r>
          </a:p>
          <a:p>
            <a:r>
              <a:t>Optima Steel International</a:t>
            </a:r>
          </a:p>
          <a:p>
            <a:r>
              <a:t>(916) 817-7016</a:t>
            </a:r>
          </a:p>
          <a:p>
            <a:r>
              <a:t>Crystal Basin Cellars</a:t>
            </a:r>
          </a:p>
          <a:p>
            <a:r>
              <a:t>www.crystalbasin.com</a:t>
            </a:r>
          </a:p>
          <a:p>
            <a:r>
              <a:t>Financials and varietal portfolio available upon request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